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68" r:id="rId3"/>
    <p:sldId id="269" r:id="rId4"/>
    <p:sldId id="263" r:id="rId5"/>
    <p:sldId id="265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0871E-20DF-4F90-A097-8BC54EC51F93}" type="datetimeFigureOut">
              <a:rPr lang="en-US" smtClean="0"/>
              <a:t>10/5/2017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7752E-FBBC-4FD8-ABC3-2C41AA8390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787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0871E-20DF-4F90-A097-8BC54EC51F93}" type="datetimeFigureOut">
              <a:rPr lang="en-US" smtClean="0"/>
              <a:t>10/5/2017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7752E-FBBC-4FD8-ABC3-2C41AA8390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8372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0871E-20DF-4F90-A097-8BC54EC51F93}" type="datetimeFigureOut">
              <a:rPr lang="en-US" smtClean="0"/>
              <a:t>10/5/2017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7752E-FBBC-4FD8-ABC3-2C41AA8390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8360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0871E-20DF-4F90-A097-8BC54EC51F93}" type="datetimeFigureOut">
              <a:rPr lang="en-US" smtClean="0"/>
              <a:t>10/5/2017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7752E-FBBC-4FD8-ABC3-2C41AA8390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71907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0871E-20DF-4F90-A097-8BC54EC51F93}" type="datetimeFigureOut">
              <a:rPr lang="en-US" smtClean="0"/>
              <a:t>10/5/2017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7752E-FBBC-4FD8-ABC3-2C41AA8390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0644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0871E-20DF-4F90-A097-8BC54EC51F93}" type="datetimeFigureOut">
              <a:rPr lang="en-US" smtClean="0"/>
              <a:t>10/5/2017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7752E-FBBC-4FD8-ABC3-2C41AA8390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37957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0871E-20DF-4F90-A097-8BC54EC51F93}" type="datetimeFigureOut">
              <a:rPr lang="en-US" smtClean="0"/>
              <a:t>10/5/2017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7752E-FBBC-4FD8-ABC3-2C41AA8390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1850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0871E-20DF-4F90-A097-8BC54EC51F93}" type="datetimeFigureOut">
              <a:rPr lang="en-US" smtClean="0"/>
              <a:t>10/5/2017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7752E-FBBC-4FD8-ABC3-2C41AA8390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289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0871E-20DF-4F90-A097-8BC54EC51F93}" type="datetimeFigureOut">
              <a:rPr lang="en-US" smtClean="0"/>
              <a:t>10/5/2017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7752E-FBBC-4FD8-ABC3-2C41AA8390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2085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0871E-20DF-4F90-A097-8BC54EC51F93}" type="datetimeFigureOut">
              <a:rPr lang="en-US" smtClean="0"/>
              <a:t>10/5/2017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7752E-FBBC-4FD8-ABC3-2C41AA8390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9592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0871E-20DF-4F90-A097-8BC54EC51F93}" type="datetimeFigureOut">
              <a:rPr lang="en-US" smtClean="0"/>
              <a:t>10/5/2017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7752E-FBBC-4FD8-ABC3-2C41AA8390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83083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F0871E-20DF-4F90-A097-8BC54EC51F93}" type="datetimeFigureOut">
              <a:rPr lang="en-US" smtClean="0"/>
              <a:t>10/5/2017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A7752E-FBBC-4FD8-ABC3-2C41AA8390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373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228600" y="76200"/>
            <a:ext cx="8686800" cy="11430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z="4000" dirty="0" smtClean="0">
                <a:solidFill>
                  <a:schemeClr val="folHlink"/>
                </a:solidFill>
              </a:rPr>
              <a:t>Me llamo ________ Clase 701</a:t>
            </a:r>
            <a:br>
              <a:rPr lang="en-US" altLang="en-US" sz="4000" dirty="0" smtClean="0">
                <a:solidFill>
                  <a:schemeClr val="folHlink"/>
                </a:solidFill>
              </a:rPr>
            </a:br>
            <a:r>
              <a:rPr lang="en-US" altLang="en-US" sz="4000" dirty="0" smtClean="0">
                <a:solidFill>
                  <a:schemeClr val="folHlink"/>
                </a:solidFill>
              </a:rPr>
              <a:t>La fecha es el 6 de </a:t>
            </a:r>
            <a:r>
              <a:rPr lang="en-US" altLang="en-US" sz="4000" dirty="0" err="1" smtClean="0">
                <a:solidFill>
                  <a:schemeClr val="folHlink"/>
                </a:solidFill>
              </a:rPr>
              <a:t>octubre</a:t>
            </a:r>
            <a:r>
              <a:rPr lang="en-US" altLang="en-US" sz="4000" dirty="0" smtClean="0">
                <a:solidFill>
                  <a:schemeClr val="folHlink"/>
                </a:solidFill>
              </a:rPr>
              <a:t> del 2017</a:t>
            </a:r>
            <a:endParaRPr lang="en-US" altLang="en-US" sz="4000" dirty="0" smtClean="0">
              <a:solidFill>
                <a:schemeClr val="folHlink"/>
              </a:solidFill>
            </a:endParaRPr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>
          <a:xfrm>
            <a:off x="228600" y="1524000"/>
            <a:ext cx="8763000" cy="51054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800" dirty="0" smtClean="0">
                <a:solidFill>
                  <a:srgbClr val="FF0000"/>
                </a:solidFill>
              </a:rPr>
              <a:t>Propósito # 10: </a:t>
            </a:r>
            <a:r>
              <a:rPr lang="es-ES_tradnl" altLang="en-US" sz="2800" dirty="0" smtClean="0"/>
              <a:t>¿Cómo repasamos para la </a:t>
            </a:r>
            <a:r>
              <a:rPr lang="es-ES_tradnl" altLang="en-US" sz="2800" u="sng" dirty="0" smtClean="0"/>
              <a:t>QUIZ: Repaso B </a:t>
            </a:r>
            <a:r>
              <a:rPr lang="es-ES_tradnl" altLang="en-US" sz="2800" dirty="0" smtClean="0"/>
              <a:t>del MARTES?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800" i="1" dirty="0" smtClean="0">
                <a:solidFill>
                  <a:srgbClr val="00B050"/>
                </a:solidFill>
              </a:rPr>
              <a:t>L.O.: To </a:t>
            </a:r>
            <a:r>
              <a:rPr lang="es-ES_tradnl" altLang="en-US" sz="2800" i="1" dirty="0" err="1" smtClean="0">
                <a:solidFill>
                  <a:srgbClr val="00B050"/>
                </a:solidFill>
              </a:rPr>
              <a:t>review</a:t>
            </a:r>
            <a:r>
              <a:rPr lang="es-ES_tradnl" altLang="en-US" sz="2800" i="1" dirty="0" smtClean="0">
                <a:solidFill>
                  <a:srgbClr val="00B050"/>
                </a:solidFill>
              </a:rPr>
              <a:t> </a:t>
            </a:r>
            <a:r>
              <a:rPr lang="es-ES_tradnl" altLang="en-US" sz="2800" i="1" dirty="0" err="1" smtClean="0">
                <a:solidFill>
                  <a:srgbClr val="00B050"/>
                </a:solidFill>
              </a:rPr>
              <a:t>for</a:t>
            </a:r>
            <a:r>
              <a:rPr lang="es-ES_tradnl" altLang="en-US" sz="2800" i="1" dirty="0" smtClean="0">
                <a:solidFill>
                  <a:srgbClr val="00B050"/>
                </a:solidFill>
              </a:rPr>
              <a:t> </a:t>
            </a:r>
            <a:r>
              <a:rPr lang="es-ES_tradnl" altLang="en-US" sz="2800" i="1" dirty="0" err="1" smtClean="0">
                <a:solidFill>
                  <a:srgbClr val="00B050"/>
                </a:solidFill>
              </a:rPr>
              <a:t>Quiz</a:t>
            </a:r>
            <a:r>
              <a:rPr lang="es-ES_tradnl" altLang="en-US" sz="2800" i="1" dirty="0" smtClean="0">
                <a:solidFill>
                  <a:srgbClr val="00B050"/>
                </a:solidFill>
              </a:rPr>
              <a:t> B.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800" dirty="0" smtClean="0">
                <a:solidFill>
                  <a:srgbClr val="FF0000"/>
                </a:solidFill>
              </a:rPr>
              <a:t>Actividades: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800" dirty="0" smtClean="0">
                <a:solidFill>
                  <a:srgbClr val="FF0000"/>
                </a:solidFill>
              </a:rPr>
              <a:t>I- </a:t>
            </a:r>
            <a:r>
              <a:rPr lang="es-ES_tradnl" altLang="en-US" sz="2800" dirty="0" smtClean="0"/>
              <a:t>Copia y responde en oraciones completas:</a:t>
            </a:r>
          </a:p>
          <a:p>
            <a:pPr marL="514350" indent="-514350">
              <a:buFontTx/>
              <a:buAutoNum type="arabicPeriod"/>
            </a:pPr>
            <a:r>
              <a:rPr lang="es-ES_tradnl" altLang="en-US" sz="2800" dirty="0" smtClean="0"/>
              <a:t>¿Dónde compras un cuaderno?</a:t>
            </a:r>
          </a:p>
          <a:p>
            <a:pPr marL="514350" indent="-514350">
              <a:buFontTx/>
              <a:buAutoNum type="arabicPeriod"/>
            </a:pPr>
            <a:r>
              <a:rPr lang="es-ES_tradnl" altLang="en-US" sz="2800" dirty="0" smtClean="0"/>
              <a:t>¿Hablas con la empleada?</a:t>
            </a:r>
          </a:p>
          <a:p>
            <a:pPr marL="514350" indent="-514350">
              <a:buFontTx/>
              <a:buAutoNum type="arabicPeriod"/>
            </a:pPr>
            <a:r>
              <a:rPr lang="es-ES_tradnl" altLang="en-US" sz="2800" dirty="0" smtClean="0"/>
              <a:t>¿De qué color es tu cuaderno?</a:t>
            </a:r>
          </a:p>
          <a:p>
            <a:pPr marL="514350" indent="-514350">
              <a:buFontTx/>
              <a:buAutoNum type="arabicPeriod"/>
            </a:pPr>
            <a:r>
              <a:rPr lang="es-ES_tradnl" altLang="en-US" sz="2800" dirty="0" smtClean="0"/>
              <a:t>¿Cuánto pagas?</a:t>
            </a:r>
          </a:p>
          <a:p>
            <a:pPr marL="514350" indent="-514350">
              <a:buFontTx/>
              <a:buAutoNum type="arabicPeriod"/>
            </a:pPr>
            <a:r>
              <a:rPr lang="es-ES_tradnl" altLang="en-US" sz="2800" dirty="0" smtClean="0"/>
              <a:t>¿Dónde pagas?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endParaRPr lang="es-ES_tradnl" alt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714794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04800" y="0"/>
            <a:ext cx="86868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3600" smtClean="0">
                <a:solidFill>
                  <a:srgbClr val="FF0000"/>
                </a:solidFill>
              </a:rPr>
              <a:t>II- </a:t>
            </a:r>
            <a:r>
              <a:rPr lang="en-US" altLang="en-US" sz="3600" smtClean="0"/>
              <a:t>Completa con la PREGUNTA correcta</a:t>
            </a:r>
            <a:endParaRPr lang="en-US" altLang="en-US" sz="3600" dirty="0" smtClean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228600" y="884238"/>
            <a:ext cx="8763000" cy="4525962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Tx/>
              <a:buAutoNum type="arabicPeriod"/>
            </a:pPr>
            <a:r>
              <a:rPr lang="en-US" altLang="en-US" smtClean="0"/>
              <a:t>¿______________________________?</a:t>
            </a:r>
          </a:p>
          <a:p>
            <a:pPr marL="514350" indent="-514350">
              <a:buFontTx/>
              <a:buChar char="-"/>
            </a:pPr>
            <a:r>
              <a:rPr lang="en-US" altLang="en-US" smtClean="0"/>
              <a:t>Ana va a la escuela en bus publico. </a:t>
            </a:r>
          </a:p>
          <a:p>
            <a:pPr marL="514350" indent="-514350">
              <a:buFontTx/>
              <a:buAutoNum type="arabicPeriod" startAt="2"/>
            </a:pPr>
            <a:r>
              <a:rPr lang="en-US" altLang="en-US" smtClean="0"/>
              <a:t>¿______________________________?</a:t>
            </a:r>
          </a:p>
          <a:p>
            <a:pPr marL="514350" indent="-514350">
              <a:buFontTx/>
              <a:buChar char="-"/>
            </a:pPr>
            <a:r>
              <a:rPr lang="en-US" altLang="en-US" smtClean="0"/>
              <a:t>Ana llega a la escuela a las siete y media.</a:t>
            </a:r>
          </a:p>
          <a:p>
            <a:pPr marL="514350" indent="-514350">
              <a:buFontTx/>
              <a:buNone/>
            </a:pPr>
            <a:r>
              <a:rPr lang="en-US" altLang="en-US" smtClean="0"/>
              <a:t>3. </a:t>
            </a:r>
            <a:r>
              <a:rPr lang="en-US" altLang="en-US" sz="3600" smtClean="0"/>
              <a:t>¿______________________________?</a:t>
            </a:r>
            <a:endParaRPr lang="en-US" altLang="en-US" smtClean="0"/>
          </a:p>
          <a:p>
            <a:pPr marL="514350" indent="-514350">
              <a:buFontTx/>
              <a:buChar char="-"/>
            </a:pPr>
            <a:r>
              <a:rPr lang="en-US" altLang="en-US" smtClean="0"/>
              <a:t>Ana toma 5 cursos.</a:t>
            </a:r>
          </a:p>
          <a:p>
            <a:pPr marL="514350" indent="-514350">
              <a:buFontTx/>
              <a:buNone/>
            </a:pPr>
            <a:r>
              <a:rPr lang="en-US" altLang="en-US" smtClean="0"/>
              <a:t>4. ¿______________________________?</a:t>
            </a:r>
          </a:p>
          <a:p>
            <a:pPr marL="514350" indent="-514350">
              <a:buFontTx/>
              <a:buNone/>
            </a:pPr>
            <a:r>
              <a:rPr lang="en-US" altLang="en-US" smtClean="0"/>
              <a:t>-El curso favorito de Ana es ingles.</a:t>
            </a:r>
          </a:p>
          <a:p>
            <a:pPr marL="514350" indent="-514350">
              <a:buFontTx/>
              <a:buNone/>
            </a:pPr>
            <a:r>
              <a:rPr lang="en-US" altLang="en-US" smtClean="0"/>
              <a:t>5. ¿______________________________?</a:t>
            </a:r>
          </a:p>
          <a:p>
            <a:pPr marL="514350" indent="-514350">
              <a:buFontTx/>
              <a:buNone/>
            </a:pPr>
            <a:r>
              <a:rPr lang="en-US" altLang="en-US" smtClean="0"/>
              <a:t>-Ana lleva un cuaderno y una pluma a la clase. </a:t>
            </a: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597847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0" y="76200"/>
            <a:ext cx="91440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3200" smtClean="0">
                <a:solidFill>
                  <a:srgbClr val="FF0000"/>
                </a:solidFill>
              </a:rPr>
              <a:t>III- </a:t>
            </a:r>
            <a:r>
              <a:rPr lang="en-US" altLang="en-US" sz="3200" smtClean="0"/>
              <a:t>Completa con la oracion con el PRONOMBRE correcto</a:t>
            </a:r>
            <a:endParaRPr lang="en-US" altLang="en-US" sz="3200" dirty="0" smtClean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0" y="1219200"/>
            <a:ext cx="9144000" cy="54102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/>
            </a:pPr>
            <a:r>
              <a:rPr lang="es-ES_tradnl" altLang="en-US" smtClean="0"/>
              <a:t>_________ compramos los materiales en la papelería.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altLang="en-US" smtClean="0"/>
              <a:t>_________ trabajo en la escuela.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altLang="en-US" smtClean="0"/>
              <a:t>_________ pagan mucho por sus materiales.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altLang="en-US" smtClean="0"/>
              <a:t>_________ explica bien la lección.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altLang="en-US" smtClean="0"/>
              <a:t>_________ estudias para los exámenes.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altLang="en-US" smtClean="0"/>
              <a:t>_________ damos a la tarea a la profesora.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altLang="en-US" smtClean="0"/>
              <a:t>_________ estoy en la clase de español.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altLang="en-US" smtClean="0"/>
              <a:t>_________ va a estudiar mucho.</a:t>
            </a:r>
            <a:endParaRPr lang="es-ES_tradnl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0288805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381000"/>
            <a:ext cx="9144000" cy="6019800"/>
          </a:xfrm>
        </p:spPr>
        <p:txBody>
          <a:bodyPr>
            <a:noAutofit/>
          </a:bodyPr>
          <a:lstStyle/>
          <a:p>
            <a:pPr marL="11430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IV-</a:t>
            </a:r>
            <a:r>
              <a:rPr lang="en-US" dirty="0" smtClean="0">
                <a:solidFill>
                  <a:schemeClr val="accent2"/>
                </a:solidFill>
              </a:rPr>
              <a:t> </a:t>
            </a:r>
            <a:r>
              <a:rPr lang="en-US" dirty="0" smtClean="0"/>
              <a:t>Escribe </a:t>
            </a:r>
            <a:r>
              <a:rPr lang="en-US" i="1" dirty="0" err="1" smtClean="0">
                <a:solidFill>
                  <a:srgbClr val="0070C0"/>
                </a:solidFill>
              </a:rPr>
              <a:t>Preguntas</a:t>
            </a:r>
            <a:r>
              <a:rPr lang="en-US" dirty="0" smtClean="0"/>
              <a:t> Y </a:t>
            </a:r>
            <a:r>
              <a:rPr lang="en-US" i="1" dirty="0" err="1" smtClean="0">
                <a:solidFill>
                  <a:srgbClr val="00B050"/>
                </a:solidFill>
              </a:rPr>
              <a:t>Respuestas</a:t>
            </a:r>
            <a:r>
              <a:rPr lang="en-US" dirty="0" smtClean="0"/>
              <a:t> ORIGINALES, con 6 de las palabras </a:t>
            </a:r>
            <a:r>
              <a:rPr lang="en-US" dirty="0" err="1" smtClean="0"/>
              <a:t>interrogativas</a:t>
            </a:r>
            <a:r>
              <a:rPr lang="en-US" dirty="0" smtClean="0"/>
              <a:t>.</a:t>
            </a:r>
          </a:p>
          <a:p>
            <a:pPr marL="114300" indent="0">
              <a:lnSpc>
                <a:spcPct val="120000"/>
              </a:lnSpc>
              <a:buNone/>
            </a:pPr>
            <a:r>
              <a:rPr lang="en-US" b="1" i="1" dirty="0" err="1" smtClean="0">
                <a:solidFill>
                  <a:srgbClr val="7030A0"/>
                </a:solidFill>
              </a:rPr>
              <a:t>Ej</a:t>
            </a:r>
            <a:r>
              <a:rPr lang="en-US" b="1" i="1" dirty="0" smtClean="0">
                <a:solidFill>
                  <a:srgbClr val="7030A0"/>
                </a:solidFill>
              </a:rPr>
              <a:t>.   </a:t>
            </a:r>
            <a:r>
              <a:rPr lang="en-US" i="1" dirty="0" smtClean="0">
                <a:solidFill>
                  <a:srgbClr val="0070C0"/>
                </a:solidFill>
              </a:rPr>
              <a:t>¿</a:t>
            </a:r>
            <a:r>
              <a:rPr lang="en-US" i="1" u="sng" dirty="0" smtClean="0">
                <a:solidFill>
                  <a:srgbClr val="0070C0"/>
                </a:solidFill>
              </a:rPr>
              <a:t>Para </a:t>
            </a:r>
            <a:r>
              <a:rPr lang="en-US" i="1" u="sng" dirty="0" err="1" smtClean="0">
                <a:solidFill>
                  <a:srgbClr val="0070C0"/>
                </a:solidFill>
              </a:rPr>
              <a:t>qué</a:t>
            </a:r>
            <a:r>
              <a:rPr lang="en-US" i="1" u="sng" dirty="0" smtClean="0">
                <a:solidFill>
                  <a:srgbClr val="0070C0"/>
                </a:solidFill>
              </a:rPr>
              <a:t> </a:t>
            </a:r>
            <a:r>
              <a:rPr lang="en-US" i="1" dirty="0" err="1" smtClean="0">
                <a:solidFill>
                  <a:srgbClr val="0070C0"/>
                </a:solidFill>
              </a:rPr>
              <a:t>estudian</a:t>
            </a:r>
            <a:r>
              <a:rPr lang="en-US" i="1" dirty="0" smtClean="0">
                <a:solidFill>
                  <a:srgbClr val="0070C0"/>
                </a:solidFill>
              </a:rPr>
              <a:t> </a:t>
            </a:r>
            <a:r>
              <a:rPr lang="en-US" i="1" dirty="0" err="1" smtClean="0">
                <a:solidFill>
                  <a:srgbClr val="0070C0"/>
                </a:solidFill>
              </a:rPr>
              <a:t>los</a:t>
            </a:r>
            <a:r>
              <a:rPr lang="en-US" i="1" dirty="0" smtClean="0">
                <a:solidFill>
                  <a:srgbClr val="0070C0"/>
                </a:solidFill>
              </a:rPr>
              <a:t> </a:t>
            </a:r>
            <a:r>
              <a:rPr lang="en-US" i="1" dirty="0" err="1" smtClean="0">
                <a:solidFill>
                  <a:srgbClr val="0070C0"/>
                </a:solidFill>
              </a:rPr>
              <a:t>alumnos</a:t>
            </a:r>
            <a:r>
              <a:rPr lang="en-US" i="1" dirty="0" smtClean="0">
                <a:solidFill>
                  <a:srgbClr val="0070C0"/>
                </a:solidFill>
              </a:rPr>
              <a:t>? </a:t>
            </a:r>
          </a:p>
          <a:p>
            <a:pPr marL="114300" indent="0">
              <a:lnSpc>
                <a:spcPct val="120000"/>
              </a:lnSpc>
              <a:buNone/>
            </a:pPr>
            <a:r>
              <a:rPr lang="en-US" dirty="0" smtClean="0"/>
              <a:t>– </a:t>
            </a:r>
            <a:r>
              <a:rPr lang="en-US" i="1" dirty="0" smtClean="0">
                <a:solidFill>
                  <a:srgbClr val="00B050"/>
                </a:solidFill>
              </a:rPr>
              <a:t>Los </a:t>
            </a:r>
            <a:r>
              <a:rPr lang="en-US" i="1" dirty="0" err="1" smtClean="0">
                <a:solidFill>
                  <a:srgbClr val="00B050"/>
                </a:solidFill>
              </a:rPr>
              <a:t>alumnos</a:t>
            </a:r>
            <a:r>
              <a:rPr lang="en-US" i="1" dirty="0" smtClean="0">
                <a:solidFill>
                  <a:srgbClr val="00B050"/>
                </a:solidFill>
              </a:rPr>
              <a:t> </a:t>
            </a:r>
            <a:r>
              <a:rPr lang="en-US" i="1" dirty="0" err="1" smtClean="0">
                <a:solidFill>
                  <a:srgbClr val="00B050"/>
                </a:solidFill>
              </a:rPr>
              <a:t>estudian</a:t>
            </a:r>
            <a:r>
              <a:rPr lang="en-US" i="1" dirty="0" smtClean="0">
                <a:solidFill>
                  <a:srgbClr val="00B050"/>
                </a:solidFill>
              </a:rPr>
              <a:t> para </a:t>
            </a:r>
            <a:r>
              <a:rPr lang="en-US" i="1" dirty="0" err="1" smtClean="0">
                <a:solidFill>
                  <a:srgbClr val="00B050"/>
                </a:solidFill>
              </a:rPr>
              <a:t>sacar</a:t>
            </a:r>
            <a:r>
              <a:rPr lang="en-US" i="1" dirty="0" smtClean="0">
                <a:solidFill>
                  <a:srgbClr val="00B050"/>
                </a:solidFill>
              </a:rPr>
              <a:t> </a:t>
            </a:r>
            <a:r>
              <a:rPr lang="en-US" i="1" dirty="0" err="1" smtClean="0">
                <a:solidFill>
                  <a:srgbClr val="00B050"/>
                </a:solidFill>
              </a:rPr>
              <a:t>buenas</a:t>
            </a:r>
            <a:r>
              <a:rPr lang="en-US" i="1" dirty="0" smtClean="0">
                <a:solidFill>
                  <a:srgbClr val="00B050"/>
                </a:solidFill>
              </a:rPr>
              <a:t> </a:t>
            </a:r>
            <a:r>
              <a:rPr lang="en-US" i="1" dirty="0" err="1" smtClean="0">
                <a:solidFill>
                  <a:srgbClr val="00B050"/>
                </a:solidFill>
              </a:rPr>
              <a:t>notas</a:t>
            </a:r>
            <a:r>
              <a:rPr lang="en-US" i="1" dirty="0">
                <a:solidFill>
                  <a:srgbClr val="00B050"/>
                </a:solidFill>
              </a:rPr>
              <a:t>.</a:t>
            </a:r>
            <a:endParaRPr lang="en-US" i="1" dirty="0" smtClean="0">
              <a:solidFill>
                <a:srgbClr val="00B050"/>
              </a:solidFill>
            </a:endParaRPr>
          </a:p>
          <a:p>
            <a:pPr marL="628650" indent="-514350">
              <a:buFont typeface="+mj-lt"/>
              <a:buAutoNum type="arabicPeriod"/>
            </a:pPr>
            <a:r>
              <a:rPr lang="en-US" sz="2800" dirty="0" smtClean="0"/>
              <a:t> </a:t>
            </a:r>
            <a:r>
              <a:rPr lang="en-US" sz="2400" dirty="0" smtClean="0"/>
              <a:t> </a:t>
            </a:r>
          </a:p>
          <a:p>
            <a:pPr marL="628650" indent="-514350">
              <a:buFont typeface="+mj-lt"/>
              <a:buAutoNum type="arabicPeriod"/>
            </a:pPr>
            <a:r>
              <a:rPr lang="en-US" sz="2400" dirty="0"/>
              <a:t> </a:t>
            </a:r>
            <a:endParaRPr lang="en-US" sz="2400" dirty="0" smtClean="0"/>
          </a:p>
          <a:p>
            <a:pPr marL="628650" indent="-514350">
              <a:buFont typeface="+mj-lt"/>
              <a:buAutoNum type="arabicPeriod"/>
            </a:pPr>
            <a:r>
              <a:rPr lang="en-US" sz="2400" dirty="0"/>
              <a:t> </a:t>
            </a:r>
          </a:p>
          <a:p>
            <a:pPr marL="628650" indent="-514350">
              <a:buFont typeface="+mj-lt"/>
              <a:buAutoNum type="arabicPeriod"/>
            </a:pPr>
            <a:r>
              <a:rPr lang="en-US" sz="2400" dirty="0" smtClean="0"/>
              <a:t> </a:t>
            </a:r>
          </a:p>
          <a:p>
            <a:pPr marL="628650" indent="-514350">
              <a:buFont typeface="+mj-lt"/>
              <a:buAutoNum type="arabicPeriod"/>
            </a:pPr>
            <a:r>
              <a:rPr lang="en-US" sz="2400" dirty="0"/>
              <a:t> </a:t>
            </a:r>
            <a:endParaRPr lang="en-US" sz="2400" dirty="0" smtClean="0"/>
          </a:p>
          <a:p>
            <a:pPr marL="628650" indent="-514350">
              <a:buFont typeface="+mj-lt"/>
              <a:buAutoNum type="arabicPeriod"/>
            </a:pPr>
            <a:r>
              <a:rPr lang="en-US" sz="2400" dirty="0" smtClean="0"/>
              <a:t>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37668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10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PRACTICA PRELIMINAR</a:t>
            </a:r>
          </a:p>
          <a:p>
            <a:r>
              <a:rPr lang="en-US" dirty="0" smtClean="0"/>
              <a:t>Finish classwork</a:t>
            </a:r>
          </a:p>
          <a:p>
            <a:r>
              <a:rPr lang="en-US" dirty="0" smtClean="0"/>
              <a:t>Study for QUIZ: REPASO B on </a:t>
            </a:r>
            <a:r>
              <a:rPr lang="en-US" dirty="0" smtClean="0"/>
              <a:t>TUESDAY</a:t>
            </a:r>
            <a:r>
              <a:rPr lang="en-US" dirty="0" smtClean="0"/>
              <a:t>!</a:t>
            </a:r>
          </a:p>
          <a:p>
            <a:pPr lvl="1"/>
            <a:r>
              <a:rPr lang="en-US" dirty="0" smtClean="0"/>
              <a:t>School/store vocabulary</a:t>
            </a:r>
          </a:p>
          <a:p>
            <a:pPr lvl="1"/>
            <a:r>
              <a:rPr lang="en-US" dirty="0" smtClean="0"/>
              <a:t>AR verbs</a:t>
            </a:r>
          </a:p>
          <a:p>
            <a:pPr lvl="1"/>
            <a:r>
              <a:rPr lang="en-US" dirty="0" smtClean="0"/>
              <a:t>Verbs: </a:t>
            </a:r>
            <a:r>
              <a:rPr lang="en-US" dirty="0" err="1" smtClean="0"/>
              <a:t>Ir</a:t>
            </a:r>
            <a:r>
              <a:rPr lang="en-US" dirty="0" smtClean="0"/>
              <a:t>, Dar, </a:t>
            </a:r>
            <a:r>
              <a:rPr lang="en-US" dirty="0" err="1" smtClean="0"/>
              <a:t>Estar</a:t>
            </a:r>
            <a:endParaRPr lang="en-US" dirty="0" smtClean="0"/>
          </a:p>
          <a:p>
            <a:pPr lvl="1"/>
            <a:r>
              <a:rPr lang="en-US" dirty="0" smtClean="0"/>
              <a:t>Question Words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1745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2969</TotalTime>
  <Words>265</Words>
  <Application>Microsoft Office PowerPoint</Application>
  <PresentationFormat>On-screen Show (4:3)</PresentationFormat>
  <Paragraphs>47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Tarea # 10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 Clase 701 La fecha es el 8 de octubre del 2015</dc:title>
  <dc:creator>Helen Zumaeta</dc:creator>
  <cp:lastModifiedBy>Helen Zumaeta</cp:lastModifiedBy>
  <cp:revision>13</cp:revision>
  <dcterms:created xsi:type="dcterms:W3CDTF">2015-10-07T16:45:14Z</dcterms:created>
  <dcterms:modified xsi:type="dcterms:W3CDTF">2017-10-06T14:42:03Z</dcterms:modified>
</cp:coreProperties>
</file>